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38" autoAdjust="0"/>
  </p:normalViewPr>
  <p:slideViewPr>
    <p:cSldViewPr>
      <p:cViewPr varScale="1">
        <p:scale>
          <a:sx n="91" d="100"/>
          <a:sy n="91" d="100"/>
        </p:scale>
        <p:origin x="-21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l-fp-01\Shared$\PUBLIC%20HEALTH\Hazards%20to%20Health\Bloodborne%20Viruses\HIV\Local%20Data\Weekly%20Positive%20Lists\PWID\aa.%20PWID%20Line%20listing%20(for%20sharepoint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NHSGGC New HIV Cases in PWID</a:t>
            </a:r>
          </a:p>
          <a:p>
            <a:pPr>
              <a:defRPr/>
            </a:pPr>
            <a:r>
              <a:rPr lang="en-US"/>
              <a:t>2015-</a:t>
            </a:r>
            <a:r>
              <a:rPr lang="en-US" baseline="0"/>
              <a:t>June 2019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Sheet1!$M$4</c:f>
              <c:strCache>
                <c:ptCount val="1"/>
                <c:pt idx="0">
                  <c:v>New HIV Cases</c:v>
                </c:pt>
              </c:strCache>
            </c:strRef>
          </c:tx>
          <c:dLbls>
            <c:dLbl>
              <c:idx val="0"/>
              <c:layout>
                <c:manualLayout>
                  <c:x val="1.3888888888888894E-3"/>
                  <c:y val="-2.96296296296296E-2"/>
                </c:manualLayout>
              </c:layout>
              <c:showVal val="1"/>
            </c:dLbl>
            <c:dLbl>
              <c:idx val="1"/>
              <c:layout>
                <c:manualLayout>
                  <c:x val="-5.5555555555555558E-3"/>
                  <c:y val="-0.11666666666666668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1481481481481485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4.444444444444446E-2"/>
                </c:manualLayout>
              </c:layout>
              <c:showVal val="1"/>
            </c:dLbl>
            <c:dLbl>
              <c:idx val="4"/>
              <c:layout>
                <c:manualLayout>
                  <c:x val="1.0185067526416003E-16"/>
                  <c:y val="-4.422543015456401E-2"/>
                </c:manualLayout>
              </c:layout>
              <c:showVal val="1"/>
            </c:dLbl>
            <c:showVal val="1"/>
          </c:dLbls>
          <c:cat>
            <c:multiLvlStrRef>
              <c:f>Sheet1!$N$2:$R$3</c:f>
              <c:multiLvlStrCache>
                <c:ptCount val="5"/>
                <c:lvl>
                  <c:pt idx="0">
                    <c:v>2015</c:v>
                  </c:pt>
                  <c:pt idx="1">
                    <c:v>2016</c:v>
                  </c:pt>
                  <c:pt idx="2">
                    <c:v>2017</c:v>
                  </c:pt>
                  <c:pt idx="3">
                    <c:v>2018</c:v>
                  </c:pt>
                  <c:pt idx="4">
                    <c:v>2019</c:v>
                  </c:pt>
                </c:lvl>
                <c:lvl>
                  <c:pt idx="0">
                    <c:v>Year</c:v>
                  </c:pt>
                </c:lvl>
              </c:multiLvlStrCache>
            </c:multiLvlStrRef>
          </c:cat>
          <c:val>
            <c:numRef>
              <c:f>Sheet1!$N$4:$R$4</c:f>
              <c:numCache>
                <c:formatCode>General</c:formatCode>
                <c:ptCount val="5"/>
                <c:pt idx="0">
                  <c:v>48</c:v>
                </c:pt>
                <c:pt idx="1">
                  <c:v>31</c:v>
                </c:pt>
                <c:pt idx="2">
                  <c:v>37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</c:ser>
        <c:gapWidth val="75"/>
        <c:overlap val="-25"/>
        <c:axId val="63974784"/>
        <c:axId val="63984000"/>
      </c:barChart>
      <c:catAx>
        <c:axId val="63974784"/>
        <c:scaling>
          <c:orientation val="minMax"/>
        </c:scaling>
        <c:axPos val="b"/>
        <c:majorTickMark val="none"/>
        <c:tickLblPos val="nextTo"/>
        <c:spPr>
          <a:ln>
            <a:noFill/>
          </a:ln>
        </c:spPr>
        <c:crossAx val="63984000"/>
        <c:crosses val="autoZero"/>
        <c:auto val="1"/>
        <c:lblAlgn val="ctr"/>
        <c:lblOffset val="100"/>
      </c:catAx>
      <c:valAx>
        <c:axId val="63984000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6397478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F5944-F1FD-4529-8975-287D7840389F}" type="datetimeFigureOut">
              <a:rPr lang="en-GB" smtClean="0"/>
              <a:pPr/>
              <a:t>01/07/2019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46E7-C59A-4C64-9176-D3019975D0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Greater Glasgow and Clyde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Laurima515</dc:creator>
  <cp:lastModifiedBy>Laurima515</cp:lastModifiedBy>
  <cp:revision>9</cp:revision>
  <dcterms:created xsi:type="dcterms:W3CDTF">2019-07-01T08:56:53Z</dcterms:created>
  <dcterms:modified xsi:type="dcterms:W3CDTF">2019-07-01T12:02:39Z</dcterms:modified>
</cp:coreProperties>
</file>