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F58D6-8BCD-4604-89CF-1BB259400AEE}" type="doc">
      <dgm:prSet loTypeId="urn:microsoft.com/office/officeart/2011/layout/CircleProcess" loCatId="process" qsTypeId="urn:microsoft.com/office/officeart/2005/8/quickstyle/simple1#2" qsCatId="simple" csTypeId="urn:microsoft.com/office/officeart/2005/8/colors/accent1_2#2" csCatId="accent1" phldr="1"/>
      <dgm:spPr/>
    </dgm:pt>
    <dgm:pt modelId="{8161C5CA-8222-4F3E-89AE-7928DDA4F4D9}">
      <dgm:prSet phldrT="[Text]"/>
      <dgm:spPr/>
      <dgm:t>
        <a:bodyPr/>
        <a:lstStyle/>
        <a:p>
          <a:r>
            <a:rPr lang="en-GB" dirty="0"/>
            <a:t>performance against target</a:t>
          </a:r>
        </a:p>
      </dgm:t>
    </dgm:pt>
    <dgm:pt modelId="{5E021DD3-B410-49F2-8ECF-9BCCCC80D12F}" type="parTrans" cxnId="{CCB195AB-931F-47AE-87F9-BD349E023AC8}">
      <dgm:prSet/>
      <dgm:spPr/>
      <dgm:t>
        <a:bodyPr/>
        <a:lstStyle/>
        <a:p>
          <a:endParaRPr lang="en-GB"/>
        </a:p>
      </dgm:t>
    </dgm:pt>
    <dgm:pt modelId="{A5F599F5-683C-48FA-856C-2DBFDC1168B1}" type="sibTrans" cxnId="{CCB195AB-931F-47AE-87F9-BD349E023AC8}">
      <dgm:prSet/>
      <dgm:spPr/>
      <dgm:t>
        <a:bodyPr/>
        <a:lstStyle/>
        <a:p>
          <a:endParaRPr lang="en-GB"/>
        </a:p>
      </dgm:t>
    </dgm:pt>
    <dgm:pt modelId="{B82C4176-3870-4F4B-8078-5875863BD26A}">
      <dgm:prSet phldrT="[Text]"/>
      <dgm:spPr/>
      <dgm:t>
        <a:bodyPr/>
        <a:lstStyle/>
        <a:p>
          <a:r>
            <a:rPr lang="en-GB" dirty="0"/>
            <a:t>Change</a:t>
          </a:r>
        </a:p>
        <a:p>
          <a:r>
            <a:rPr lang="en-GB" dirty="0"/>
            <a:t>process</a:t>
          </a:r>
        </a:p>
      </dgm:t>
    </dgm:pt>
    <dgm:pt modelId="{C76144F4-ED12-4AFD-BBBA-93C1799C3855}" type="parTrans" cxnId="{DD9F4CA2-B609-4789-9CA2-9207D7CC7F9F}">
      <dgm:prSet/>
      <dgm:spPr/>
      <dgm:t>
        <a:bodyPr/>
        <a:lstStyle/>
        <a:p>
          <a:endParaRPr lang="en-GB"/>
        </a:p>
      </dgm:t>
    </dgm:pt>
    <dgm:pt modelId="{A781AD8C-C55B-4C09-BBD8-FE9519F8E6F6}" type="sibTrans" cxnId="{DD9F4CA2-B609-4789-9CA2-9207D7CC7F9F}">
      <dgm:prSet/>
      <dgm:spPr/>
      <dgm:t>
        <a:bodyPr/>
        <a:lstStyle/>
        <a:p>
          <a:endParaRPr lang="en-GB"/>
        </a:p>
      </dgm:t>
    </dgm:pt>
    <dgm:pt modelId="{592F6F6D-ADED-4C1F-A3B1-C3543010DEFB}">
      <dgm:prSet phldrT="[Text]"/>
      <dgm:spPr/>
      <dgm:t>
        <a:bodyPr/>
        <a:lstStyle/>
        <a:p>
          <a:r>
            <a:rPr lang="en-GB" dirty="0"/>
            <a:t>repeat</a:t>
          </a:r>
        </a:p>
      </dgm:t>
    </dgm:pt>
    <dgm:pt modelId="{F10F56CA-43FB-4161-A55F-CE50670BB25B}" type="parTrans" cxnId="{CB518398-31C6-49B1-9FF7-298FAD7C58BE}">
      <dgm:prSet/>
      <dgm:spPr/>
      <dgm:t>
        <a:bodyPr/>
        <a:lstStyle/>
        <a:p>
          <a:endParaRPr lang="en-GB"/>
        </a:p>
      </dgm:t>
    </dgm:pt>
    <dgm:pt modelId="{0ABC1C20-265C-4F84-8DA2-11DDBCAF5791}" type="sibTrans" cxnId="{CB518398-31C6-49B1-9FF7-298FAD7C58BE}">
      <dgm:prSet/>
      <dgm:spPr/>
      <dgm:t>
        <a:bodyPr/>
        <a:lstStyle/>
        <a:p>
          <a:endParaRPr lang="en-GB"/>
        </a:p>
      </dgm:t>
    </dgm:pt>
    <dgm:pt modelId="{58A714BF-5F73-43E6-890B-1E4052F429D0}" type="pres">
      <dgm:prSet presAssocID="{A32F58D6-8BCD-4604-89CF-1BB259400AE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3C22022-D9CD-49FC-9741-77EB688F1456}" type="pres">
      <dgm:prSet presAssocID="{592F6F6D-ADED-4C1F-A3B1-C3543010DEFB}" presName="Accent3" presStyleCnt="0"/>
      <dgm:spPr/>
    </dgm:pt>
    <dgm:pt modelId="{EF9BDCC0-8AEC-4075-9437-4550FDD4FD81}" type="pres">
      <dgm:prSet presAssocID="{592F6F6D-ADED-4C1F-A3B1-C3543010DEFB}" presName="Accent" presStyleLbl="node1" presStyleIdx="0" presStyleCnt="3"/>
      <dgm:spPr/>
    </dgm:pt>
    <dgm:pt modelId="{58A28918-D829-49C5-8272-F626B30484A4}" type="pres">
      <dgm:prSet presAssocID="{592F6F6D-ADED-4C1F-A3B1-C3543010DEFB}" presName="ParentBackground3" presStyleCnt="0"/>
      <dgm:spPr/>
    </dgm:pt>
    <dgm:pt modelId="{8503C75A-E3EE-409B-830E-11C92AAC072F}" type="pres">
      <dgm:prSet presAssocID="{592F6F6D-ADED-4C1F-A3B1-C3543010DEF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A078F2AA-5E4D-45B1-981E-858EE1429046}" type="pres">
      <dgm:prSet presAssocID="{592F6F6D-ADED-4C1F-A3B1-C3543010DEF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1E2DD-2B81-4E96-985F-BA84BBD35B8C}" type="pres">
      <dgm:prSet presAssocID="{B82C4176-3870-4F4B-8078-5875863BD26A}" presName="Accent2" presStyleCnt="0"/>
      <dgm:spPr/>
    </dgm:pt>
    <dgm:pt modelId="{C0452FCA-2A86-413E-8D62-B03A5E68A2F5}" type="pres">
      <dgm:prSet presAssocID="{B82C4176-3870-4F4B-8078-5875863BD26A}" presName="Accent" presStyleLbl="node1" presStyleIdx="1" presStyleCnt="3"/>
      <dgm:spPr/>
    </dgm:pt>
    <dgm:pt modelId="{D605563E-398A-48C3-B112-465B35FD9033}" type="pres">
      <dgm:prSet presAssocID="{B82C4176-3870-4F4B-8078-5875863BD26A}" presName="ParentBackground2" presStyleCnt="0"/>
      <dgm:spPr/>
    </dgm:pt>
    <dgm:pt modelId="{4D904E9D-9718-466C-88C1-7B82092DBE40}" type="pres">
      <dgm:prSet presAssocID="{B82C4176-3870-4F4B-8078-5875863BD26A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C8D76EC-E0B7-466F-886F-B41B85C3AB5C}" type="pres">
      <dgm:prSet presAssocID="{B82C4176-3870-4F4B-8078-5875863BD26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26CE6-FD0A-4EEF-8155-22FD7AA7ADA0}" type="pres">
      <dgm:prSet presAssocID="{8161C5CA-8222-4F3E-89AE-7928DDA4F4D9}" presName="Accent1" presStyleCnt="0"/>
      <dgm:spPr/>
    </dgm:pt>
    <dgm:pt modelId="{E36DDF37-1383-4DD3-BA4C-92D62AFA8A90}" type="pres">
      <dgm:prSet presAssocID="{8161C5CA-8222-4F3E-89AE-7928DDA4F4D9}" presName="Accent" presStyleLbl="node1" presStyleIdx="2" presStyleCnt="3"/>
      <dgm:spPr/>
    </dgm:pt>
    <dgm:pt modelId="{4CF8F32C-255F-4B6A-B40D-31E86125F7D2}" type="pres">
      <dgm:prSet presAssocID="{8161C5CA-8222-4F3E-89AE-7928DDA4F4D9}" presName="ParentBackground1" presStyleCnt="0"/>
      <dgm:spPr/>
    </dgm:pt>
    <dgm:pt modelId="{5068A479-3564-4C70-A30A-7F68689C7678}" type="pres">
      <dgm:prSet presAssocID="{8161C5CA-8222-4F3E-89AE-7928DDA4F4D9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EEFD8DE0-7432-4622-9135-647B953AE18F}" type="pres">
      <dgm:prSet presAssocID="{8161C5CA-8222-4F3E-89AE-7928DDA4F4D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1702F-381F-488E-8C4B-034E3E85C766}" type="presOf" srcId="{B82C4176-3870-4F4B-8078-5875863BD26A}" destId="{4D904E9D-9718-466C-88C1-7B82092DBE40}" srcOrd="0" destOrd="0" presId="urn:microsoft.com/office/officeart/2011/layout/CircleProcess"/>
    <dgm:cxn modelId="{CE7B755A-D241-475E-9357-BE7549BDCDD1}" type="presOf" srcId="{8161C5CA-8222-4F3E-89AE-7928DDA4F4D9}" destId="{5068A479-3564-4C70-A30A-7F68689C7678}" srcOrd="0" destOrd="0" presId="urn:microsoft.com/office/officeart/2011/layout/CircleProcess"/>
    <dgm:cxn modelId="{8CC41468-414C-49C8-BD60-97BDF3EA2CC5}" type="presOf" srcId="{592F6F6D-ADED-4C1F-A3B1-C3543010DEFB}" destId="{A078F2AA-5E4D-45B1-981E-858EE1429046}" srcOrd="1" destOrd="0" presId="urn:microsoft.com/office/officeart/2011/layout/CircleProcess"/>
    <dgm:cxn modelId="{DD6C13FD-3A2F-4439-86A0-F809D61216B5}" type="presOf" srcId="{592F6F6D-ADED-4C1F-A3B1-C3543010DEFB}" destId="{8503C75A-E3EE-409B-830E-11C92AAC072F}" srcOrd="0" destOrd="0" presId="urn:microsoft.com/office/officeart/2011/layout/CircleProcess"/>
    <dgm:cxn modelId="{9CF2DBFE-8207-4CA8-8AF8-4BE3D58A605C}" type="presOf" srcId="{A32F58D6-8BCD-4604-89CF-1BB259400AEE}" destId="{58A714BF-5F73-43E6-890B-1E4052F429D0}" srcOrd="0" destOrd="0" presId="urn:microsoft.com/office/officeart/2011/layout/CircleProcess"/>
    <dgm:cxn modelId="{3A9F344F-07CE-4447-967B-E7299FB3DF19}" type="presOf" srcId="{8161C5CA-8222-4F3E-89AE-7928DDA4F4D9}" destId="{EEFD8DE0-7432-4622-9135-647B953AE18F}" srcOrd="1" destOrd="0" presId="urn:microsoft.com/office/officeart/2011/layout/CircleProcess"/>
    <dgm:cxn modelId="{CCB195AB-931F-47AE-87F9-BD349E023AC8}" srcId="{A32F58D6-8BCD-4604-89CF-1BB259400AEE}" destId="{8161C5CA-8222-4F3E-89AE-7928DDA4F4D9}" srcOrd="0" destOrd="0" parTransId="{5E021DD3-B410-49F2-8ECF-9BCCCC80D12F}" sibTransId="{A5F599F5-683C-48FA-856C-2DBFDC1168B1}"/>
    <dgm:cxn modelId="{DD9F4CA2-B609-4789-9CA2-9207D7CC7F9F}" srcId="{A32F58D6-8BCD-4604-89CF-1BB259400AEE}" destId="{B82C4176-3870-4F4B-8078-5875863BD26A}" srcOrd="1" destOrd="0" parTransId="{C76144F4-ED12-4AFD-BBBA-93C1799C3855}" sibTransId="{A781AD8C-C55B-4C09-BBD8-FE9519F8E6F6}"/>
    <dgm:cxn modelId="{CB518398-31C6-49B1-9FF7-298FAD7C58BE}" srcId="{A32F58D6-8BCD-4604-89CF-1BB259400AEE}" destId="{592F6F6D-ADED-4C1F-A3B1-C3543010DEFB}" srcOrd="2" destOrd="0" parTransId="{F10F56CA-43FB-4161-A55F-CE50670BB25B}" sibTransId="{0ABC1C20-265C-4F84-8DA2-11DDBCAF5791}"/>
    <dgm:cxn modelId="{AC2E1A6A-8769-4A89-99C1-56F71E28D316}" type="presOf" srcId="{B82C4176-3870-4F4B-8078-5875863BD26A}" destId="{6C8D76EC-E0B7-466F-886F-B41B85C3AB5C}" srcOrd="1" destOrd="0" presId="urn:microsoft.com/office/officeart/2011/layout/CircleProcess"/>
    <dgm:cxn modelId="{C5A1B9FC-36FA-4803-80B1-59DF7410EB0C}" type="presParOf" srcId="{58A714BF-5F73-43E6-890B-1E4052F429D0}" destId="{C3C22022-D9CD-49FC-9741-77EB688F1456}" srcOrd="0" destOrd="0" presId="urn:microsoft.com/office/officeart/2011/layout/CircleProcess"/>
    <dgm:cxn modelId="{E42D1099-7A75-456C-AECB-F1D991468D22}" type="presParOf" srcId="{C3C22022-D9CD-49FC-9741-77EB688F1456}" destId="{EF9BDCC0-8AEC-4075-9437-4550FDD4FD81}" srcOrd="0" destOrd="0" presId="urn:microsoft.com/office/officeart/2011/layout/CircleProcess"/>
    <dgm:cxn modelId="{C3289306-85F5-44D0-9CF8-E2D6CD9EB2EB}" type="presParOf" srcId="{58A714BF-5F73-43E6-890B-1E4052F429D0}" destId="{58A28918-D829-49C5-8272-F626B30484A4}" srcOrd="1" destOrd="0" presId="urn:microsoft.com/office/officeart/2011/layout/CircleProcess"/>
    <dgm:cxn modelId="{DACFCDE6-5037-476D-B68D-6D97B6D9B5EA}" type="presParOf" srcId="{58A28918-D829-49C5-8272-F626B30484A4}" destId="{8503C75A-E3EE-409B-830E-11C92AAC072F}" srcOrd="0" destOrd="0" presId="urn:microsoft.com/office/officeart/2011/layout/CircleProcess"/>
    <dgm:cxn modelId="{9953E17F-46F1-4227-A807-5D73A5F30B3B}" type="presParOf" srcId="{58A714BF-5F73-43E6-890B-1E4052F429D0}" destId="{A078F2AA-5E4D-45B1-981E-858EE1429046}" srcOrd="2" destOrd="0" presId="urn:microsoft.com/office/officeart/2011/layout/CircleProcess"/>
    <dgm:cxn modelId="{466B59DC-690D-43E9-ACDE-49C5EA25AEBC}" type="presParOf" srcId="{58A714BF-5F73-43E6-890B-1E4052F429D0}" destId="{4281E2DD-2B81-4E96-985F-BA84BBD35B8C}" srcOrd="3" destOrd="0" presId="urn:microsoft.com/office/officeart/2011/layout/CircleProcess"/>
    <dgm:cxn modelId="{FCF0E3FF-EF05-4915-8FC3-C0D171034684}" type="presParOf" srcId="{4281E2DD-2B81-4E96-985F-BA84BBD35B8C}" destId="{C0452FCA-2A86-413E-8D62-B03A5E68A2F5}" srcOrd="0" destOrd="0" presId="urn:microsoft.com/office/officeart/2011/layout/CircleProcess"/>
    <dgm:cxn modelId="{95EE7F18-C42D-4F1B-A77E-F3615E53CAF7}" type="presParOf" srcId="{58A714BF-5F73-43E6-890B-1E4052F429D0}" destId="{D605563E-398A-48C3-B112-465B35FD9033}" srcOrd="4" destOrd="0" presId="urn:microsoft.com/office/officeart/2011/layout/CircleProcess"/>
    <dgm:cxn modelId="{AC210B02-44C9-452E-8B37-095F1CC3FB37}" type="presParOf" srcId="{D605563E-398A-48C3-B112-465B35FD9033}" destId="{4D904E9D-9718-466C-88C1-7B82092DBE40}" srcOrd="0" destOrd="0" presId="urn:microsoft.com/office/officeart/2011/layout/CircleProcess"/>
    <dgm:cxn modelId="{4FD2D266-24AB-42D5-B0CE-A91E4C5F6A88}" type="presParOf" srcId="{58A714BF-5F73-43E6-890B-1E4052F429D0}" destId="{6C8D76EC-E0B7-466F-886F-B41B85C3AB5C}" srcOrd="5" destOrd="0" presId="urn:microsoft.com/office/officeart/2011/layout/CircleProcess"/>
    <dgm:cxn modelId="{8669631D-5FF0-43A2-954A-6D3F9AB0BE71}" type="presParOf" srcId="{58A714BF-5F73-43E6-890B-1E4052F429D0}" destId="{26826CE6-FD0A-4EEF-8155-22FD7AA7ADA0}" srcOrd="6" destOrd="0" presId="urn:microsoft.com/office/officeart/2011/layout/CircleProcess"/>
    <dgm:cxn modelId="{267B4017-533B-4BF5-BD6F-1194209EE3E2}" type="presParOf" srcId="{26826CE6-FD0A-4EEF-8155-22FD7AA7ADA0}" destId="{E36DDF37-1383-4DD3-BA4C-92D62AFA8A90}" srcOrd="0" destOrd="0" presId="urn:microsoft.com/office/officeart/2011/layout/CircleProcess"/>
    <dgm:cxn modelId="{04C1D291-50C9-4BE6-B57D-45E429425EE7}" type="presParOf" srcId="{58A714BF-5F73-43E6-890B-1E4052F429D0}" destId="{4CF8F32C-255F-4B6A-B40D-31E86125F7D2}" srcOrd="7" destOrd="0" presId="urn:microsoft.com/office/officeart/2011/layout/CircleProcess"/>
    <dgm:cxn modelId="{3D5DEDEB-F877-4FB2-89AB-0331F85482BB}" type="presParOf" srcId="{4CF8F32C-255F-4B6A-B40D-31E86125F7D2}" destId="{5068A479-3564-4C70-A30A-7F68689C7678}" srcOrd="0" destOrd="0" presId="urn:microsoft.com/office/officeart/2011/layout/CircleProcess"/>
    <dgm:cxn modelId="{AEEFD152-A658-487F-9B7A-D7342AFBD724}" type="presParOf" srcId="{58A714BF-5F73-43E6-890B-1E4052F429D0}" destId="{EEFD8DE0-7432-4622-9135-647B953AE18F}" srcOrd="8" destOrd="0" presId="urn:microsoft.com/office/officeart/2011/layout/CircleProcess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5520-72CD-40A6-91E0-9F5EF9557E07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F9CC-C9BC-4F25-8647-E1C95A8948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4FC0-EF54-452B-A6E9-02B79801867D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315A-4766-4657-85C4-8714E0EDF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AD5A-96D9-4E6E-8B0E-0A75E956201D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C706-D23C-47A5-BC58-00E897944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757C-D471-44DE-8D14-4BD4017CF71D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C26B-A585-44C3-B247-8F29B02752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9297-C1B3-4E63-BA86-84CF94FC1EDC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F61AA-A881-4A68-83F9-46B67B922C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F331-092F-4EF9-B392-AFE7B84E77E5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41FC-13A8-4B5C-9B4C-4A1FFF9718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C9B3-CE41-4614-8D2C-9BB13094A207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36F8-4F52-4D86-903C-032BB243E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16B0-A434-4646-8086-7CDDE1C972E9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A667-B53D-43B1-AE73-20515707F5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6D3E-CCBF-45CF-B8B9-8FF5017E19B8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EC68-6A0C-40A6-A9D7-9E2D7C302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2171-0558-4BDE-9935-78C5B078AEE3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8CB0-D715-4E6C-8C66-445F368CF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72BB-A3DC-48B1-9215-9C7A3C4B0D5D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9E58-7AA8-4FA6-B744-580B4272C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64801-B5D8-4811-8AAC-641251C9F168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0E811D-9CD1-4878-A50A-2BA8A116CB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Data and Innovation 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Co-chairs</a:t>
            </a:r>
          </a:p>
          <a:p>
            <a:r>
              <a:rPr lang="en-GB" smtClean="0"/>
              <a:t>Greg Jones</a:t>
            </a:r>
          </a:p>
          <a:p>
            <a:r>
              <a:rPr lang="en-GB" smtClean="0"/>
              <a:t>Chris Sainsbury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/>
              <a:t>What we have done?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smtClean="0"/>
              <a:t>Formed (new group)</a:t>
            </a:r>
          </a:p>
          <a:p>
            <a:r>
              <a:rPr lang="en-GB" sz="3200" smtClean="0"/>
              <a:t>Met and agreed </a:t>
            </a:r>
          </a:p>
          <a:p>
            <a:pPr lvl="1"/>
            <a:r>
              <a:rPr lang="en-GB" sz="3200" smtClean="0"/>
              <a:t>remit,</a:t>
            </a:r>
          </a:p>
          <a:p>
            <a:pPr lvl="1"/>
            <a:r>
              <a:rPr lang="en-GB" sz="3200" smtClean="0"/>
              <a:t> membership</a:t>
            </a:r>
          </a:p>
          <a:p>
            <a:pPr lvl="1"/>
            <a:r>
              <a:rPr lang="en-GB" sz="3200" smtClean="0"/>
              <a:t>terms of reference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/>
              <a:t>Remit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Access and use data to improve patient care</a:t>
            </a:r>
          </a:p>
          <a:p>
            <a:endParaRPr lang="en-GB" smtClean="0"/>
          </a:p>
          <a:p>
            <a:r>
              <a:rPr lang="en-GB" smtClean="0"/>
              <a:t>Support locally instigated innovative practice projects and disseminate learning from these projects</a:t>
            </a:r>
          </a:p>
          <a:p>
            <a:endParaRPr lang="en-GB" smtClean="0"/>
          </a:p>
          <a:p>
            <a:r>
              <a:rPr lang="en-GB" smtClean="0"/>
              <a:t>Guidelines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mtClean="0"/>
              <a:t>Change</a:t>
            </a:r>
          </a:p>
        </p:txBody>
      </p:sp>
      <p:sp>
        <p:nvSpPr>
          <p:cNvPr id="4" name="Rectangle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1038" y="2620963"/>
            <a:ext cx="11072812" cy="2060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 anchor="ctr">
            <a:spAutoFit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dirty="0">
                <a:latin typeface="+mj-lt"/>
              </a:rPr>
              <a:t>“If you want to get people to do something, make it easy. Remove the obstacles.”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dirty="0">
                <a:latin typeface="+mj-lt"/>
              </a:rPr>
              <a:t>		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dirty="0">
                <a:latin typeface="+mj-lt"/>
              </a:rPr>
              <a:t>Prof. Richard Thaler 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275" y="642938"/>
            <a:ext cx="25765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5163" y="852488"/>
            <a:ext cx="27828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4551363" cy="4351338"/>
        </p:xfrm>
        <a:graphic>
          <a:graphicData uri="http://schemas.openxmlformats.org/presentationml/2006/ole">
            <p:oleObj spid="_x0000_s18433" r:id="rId3" imgW="4548010" imgH="4352921" progId="Excel.Chart.8">
              <p:embed/>
            </p:oleObj>
          </a:graphicData>
        </a:graphic>
      </p:graphicFrame>
      <p:pic>
        <p:nvPicPr>
          <p:cNvPr id="184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2313" y="1106488"/>
            <a:ext cx="82073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/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64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Calibri Light</vt:lpstr>
      <vt:lpstr>Office Theme</vt:lpstr>
      <vt:lpstr>Microsoft Excel Chart</vt:lpstr>
      <vt:lpstr>Data and Innovation </vt:lpstr>
      <vt:lpstr>What we have done?</vt:lpstr>
      <vt:lpstr>Remit</vt:lpstr>
      <vt:lpstr>Change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Innovation </dc:title>
  <dc:creator>Gregory Jones</dc:creator>
  <cp:lastModifiedBy>Gillian</cp:lastModifiedBy>
  <cp:revision>4</cp:revision>
  <dcterms:created xsi:type="dcterms:W3CDTF">2019-02-04T10:15:52Z</dcterms:created>
  <dcterms:modified xsi:type="dcterms:W3CDTF">2019-02-04T11:56:27Z</dcterms:modified>
</cp:coreProperties>
</file>